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C06D35-86D8-8213-5F85-85B3D77D9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4CEAC50-2B0C-C189-FFC1-980AE6B03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75B1AB1-A655-73B5-179F-C282F518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108DC7-E49C-C14C-DB0B-D63EC0D11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DD2E06-9B6F-A649-3BAA-2A715DB7C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00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5C51CD-3EBA-D36F-9F11-80B4E3AB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F6880D0-B9DA-89EE-9C32-433101893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7D3432-90FD-FD87-3419-765A3444E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52F0C6-ACDC-8DEB-66C7-6AFDE258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8823A2-49F3-0CE5-1148-4C18D7A7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7849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CFB2D92-EC0B-4759-B27B-0BD0668D2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EDBADB6-D3B8-E4B2-EAE2-E2350D315C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5F50A1C-75F8-C64D-EFE2-5DBF039E1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725B951-25FA-6BFD-7A12-568FBD914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608331-B2D6-D48C-75AC-DA0B880AA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3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F391BD-A3E1-87D5-0D23-8DF14F1BC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1AC1A8-8609-4290-A700-11BCD7D05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809102-04B1-47C7-A8A6-1DF27862E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F397548-553F-EC5A-0F33-D04C534D5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B4EE55-81BB-2C57-0CB1-2DBC558E9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02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276EE6-799E-E444-6D4D-4EFDC358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97098E2-7071-DB2B-A7BE-E73082C4F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325306B-746D-A459-09BA-F8CAF305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5514AA1-37F4-0C73-B70F-44EA1F60F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4552-21DC-8768-D47E-023C5263C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166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E998CD-00E9-164C-51B1-AE11643DA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35B3409-0D73-A62B-EC8E-FECF7CEA3C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C59E90E-5B4F-0B2E-D08C-1C8FA3C53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1968125-B37C-3774-F2B9-B6BD4D04B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A7AF65A-0983-303D-9C5B-5F1F5A437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98EE4ED-8196-3290-8001-99F01BE88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768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AB1C3F-2391-B83C-5398-CDB9A97D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D516628-411F-C8A6-1B4C-575D01587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711876D-805A-EAA1-8F36-9AE7CA46F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D5C5861-520B-4EFC-9018-DF2DE991B1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6BBAD33-F373-D3E0-0A73-1148A3D5E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68DF517-98D2-F65F-0B2B-0DC6469F9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9155EB5-EBE5-DC4A-0FAF-9E3403C70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BED4B32-CA83-CFE5-342F-27078DD83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574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471888-D808-F083-2605-518CA2CEB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8B5F8F3-55F7-F8B9-6610-BA5A11CAF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8237C98-57E9-5382-FCD0-F7BA77F2B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93A4043-580F-D7C2-A91A-B49CBE55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48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FCA91D3-D7C6-4FD2-586F-CFAB2C5ED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E248CB4-DA1A-A614-0EC5-843CB2A22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3B528D8-097D-4FD6-A585-1CDC7F51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603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D6F1AB-8983-E0BE-C201-69C227B1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81641E-0B1E-8D3A-A49B-CCDAE59F2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B964C8B-1E8A-8342-A6CE-4404F1EA7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A46B0C4-F050-8759-8677-9C908FD88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419299C-7946-1DAB-39E2-B229A412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1A3DE53-6FDE-6AE3-0FE8-E3862FB88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315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E0C3CE-CF00-5FC6-E12A-4E187732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62C0EC9-5561-D183-D914-4DD6AF7181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A784B1B-AED6-3C55-0E8C-B58FA2C81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51FF481-2F9C-3BF8-9456-6E661305D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0008587-55BE-0EBB-055E-9838747A5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8B06D3-43F1-A2AF-6985-152018AB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69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845E122-4E69-C76E-F407-7EA2EB54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4275308-DF42-CA76-0377-DF665CE99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B71E015-0808-77C1-CCBD-F2A3BE2007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EF3BD5-5CBD-431A-BBFC-67C7A8B5D7F5}" type="datetimeFigureOut">
              <a:rPr lang="zh-TW" altLang="en-US" smtClean="0"/>
              <a:t>2024/3/15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233C0D-CE6A-33F0-7E1E-59F90787C1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75FE4C-2DC4-E039-B760-271E61F25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B1A6DB-9C94-4E66-B4A3-7582D2089F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442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6DE42F69-FF86-64E1-B339-D4EF35C5C7E7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ACB167A-BFAB-DCE2-F19D-2D4FDC6494C1}"/>
              </a:ext>
            </a:extLst>
          </p:cNvPr>
          <p:cNvSpPr txBox="1"/>
          <p:nvPr/>
        </p:nvSpPr>
        <p:spPr>
          <a:xfrm>
            <a:off x="101600" y="90359"/>
            <a:ext cx="5330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華康新特圓體" panose="020F0909000000000000" pitchFamily="49" charset="-120"/>
                <a:ea typeface="華康新特圓體" panose="020F0909000000000000" pitchFamily="49" charset="-120"/>
              </a:rPr>
              <a:t>翰電科技股份有限公司</a:t>
            </a:r>
            <a:endParaRPr lang="en-US" altLang="zh-TW" dirty="0">
              <a:latin typeface="華康新特圓體" panose="020F0909000000000000" pitchFamily="49" charset="-120"/>
              <a:ea typeface="華康新特圓體" panose="020F0909000000000000" pitchFamily="49" charset="-120"/>
            </a:endParaRPr>
          </a:p>
          <a:p>
            <a:pPr algn="ctr"/>
            <a:r>
              <a:rPr lang="zh-TW" altLang="en-US" dirty="0">
                <a:latin typeface="華康新特圓體" panose="020F0909000000000000" pitchFamily="49" charset="-120"/>
                <a:ea typeface="華康新特圓體" panose="020F0909000000000000" pitchFamily="49" charset="-120"/>
              </a:rPr>
              <a:t>守望者漏電防護裝置誠徵地區經銷商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D8E9948A-1686-F8AC-B1FC-6A28C19D35A5}"/>
              </a:ext>
            </a:extLst>
          </p:cNvPr>
          <p:cNvCxnSpPr/>
          <p:nvPr/>
        </p:nvCxnSpPr>
        <p:spPr>
          <a:xfrm>
            <a:off x="101600" y="4196080"/>
            <a:ext cx="582954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36C0F9DC-0801-79AE-3F33-689CFD95571B}"/>
              </a:ext>
            </a:extLst>
          </p:cNvPr>
          <p:cNvCxnSpPr/>
          <p:nvPr/>
        </p:nvCxnSpPr>
        <p:spPr>
          <a:xfrm>
            <a:off x="6174990" y="4196080"/>
            <a:ext cx="582954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134EA595-BC3C-3F0D-C25D-B64173E16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285062"/>
              </p:ext>
            </p:extLst>
          </p:nvPr>
        </p:nvGraphicFramePr>
        <p:xfrm>
          <a:off x="210450" y="4940535"/>
          <a:ext cx="5611847" cy="1717700"/>
        </p:xfrm>
        <a:graphic>
          <a:graphicData uri="http://schemas.openxmlformats.org/drawingml/2006/table">
            <a:tbl>
              <a:tblPr/>
              <a:tblGrid>
                <a:gridCol w="804085">
                  <a:extLst>
                    <a:ext uri="{9D8B030D-6E8A-4147-A177-3AD203B41FA5}">
                      <a16:colId xmlns:a16="http://schemas.microsoft.com/office/drawing/2014/main" val="2479537774"/>
                    </a:ext>
                  </a:extLst>
                </a:gridCol>
                <a:gridCol w="1708682">
                  <a:extLst>
                    <a:ext uri="{9D8B030D-6E8A-4147-A177-3AD203B41FA5}">
                      <a16:colId xmlns:a16="http://schemas.microsoft.com/office/drawing/2014/main" val="1731417624"/>
                    </a:ext>
                  </a:extLst>
                </a:gridCol>
                <a:gridCol w="753830">
                  <a:extLst>
                    <a:ext uri="{9D8B030D-6E8A-4147-A177-3AD203B41FA5}">
                      <a16:colId xmlns:a16="http://schemas.microsoft.com/office/drawing/2014/main" val="2795368951"/>
                    </a:ext>
                  </a:extLst>
                </a:gridCol>
                <a:gridCol w="2345250">
                  <a:extLst>
                    <a:ext uri="{9D8B030D-6E8A-4147-A177-3AD203B41FA5}">
                      <a16:colId xmlns:a16="http://schemas.microsoft.com/office/drawing/2014/main" val="1103880815"/>
                    </a:ext>
                  </a:extLst>
                </a:gridCol>
              </a:tblGrid>
              <a:tr h="3435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姓名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職稱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210212"/>
                  </a:ext>
                </a:extLst>
              </a:tr>
              <a:tr h="3435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單位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013379"/>
                  </a:ext>
                </a:extLst>
              </a:tr>
              <a:tr h="3435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電話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021816"/>
                  </a:ext>
                </a:extLst>
              </a:tr>
              <a:tr h="3435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地址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756318"/>
                  </a:ext>
                </a:extLst>
              </a:tr>
              <a:tr h="3435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Email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70395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2FE94257-F9BC-16D8-2A5F-164681C9D4E8}"/>
              </a:ext>
            </a:extLst>
          </p:cNvPr>
          <p:cNvSpPr txBox="1"/>
          <p:nvPr/>
        </p:nvSpPr>
        <p:spPr>
          <a:xfrm>
            <a:off x="187462" y="4316164"/>
            <a:ext cx="5330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latin typeface="華康新特圓體" panose="020F0909000000000000" pitchFamily="49" charset="-120"/>
                <a:ea typeface="華康新特圓體" panose="020F0909000000000000" pitchFamily="49" charset="-120"/>
              </a:rPr>
              <a:t>翰電科技股份有限公司</a:t>
            </a:r>
            <a:endParaRPr lang="en-US" altLang="zh-TW" sz="1400" dirty="0">
              <a:latin typeface="華康新特圓體" panose="020F0909000000000000" pitchFamily="49" charset="-120"/>
              <a:ea typeface="華康新特圓體" panose="020F0909000000000000" pitchFamily="49" charset="-120"/>
            </a:endParaRPr>
          </a:p>
          <a:p>
            <a:pPr algn="ctr"/>
            <a:r>
              <a:rPr lang="zh-TW" altLang="en-US" sz="1400" dirty="0">
                <a:latin typeface="華康新特圓體" panose="020F0909000000000000" pitchFamily="49" charset="-120"/>
                <a:ea typeface="華康新特圓體" panose="020F0909000000000000" pitchFamily="49" charset="-120"/>
              </a:rPr>
              <a:t>守望者漏電防護裝置地區經銷商意願回填單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2A45FF9-2C78-CD08-7DE6-B797AFE94519}"/>
              </a:ext>
            </a:extLst>
          </p:cNvPr>
          <p:cNvSpPr txBox="1"/>
          <p:nvPr/>
        </p:nvSpPr>
        <p:spPr>
          <a:xfrm>
            <a:off x="6266745" y="113300"/>
            <a:ext cx="5330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華康新特圓體" panose="020F0909000000000000" pitchFamily="49" charset="-120"/>
                <a:ea typeface="華康新特圓體" panose="020F0909000000000000" pitchFamily="49" charset="-120"/>
              </a:rPr>
              <a:t>翰電科技股份有限公司</a:t>
            </a:r>
            <a:endParaRPr lang="en-US" altLang="zh-TW" dirty="0">
              <a:latin typeface="華康新特圓體" panose="020F0909000000000000" pitchFamily="49" charset="-120"/>
              <a:ea typeface="華康新特圓體" panose="020F0909000000000000" pitchFamily="49" charset="-120"/>
            </a:endParaRPr>
          </a:p>
          <a:p>
            <a:pPr algn="ctr"/>
            <a:r>
              <a:rPr lang="zh-TW" altLang="en-US" dirty="0">
                <a:latin typeface="華康新特圓體" panose="020F0909000000000000" pitchFamily="49" charset="-120"/>
                <a:ea typeface="華康新特圓體" panose="020F0909000000000000" pitchFamily="49" charset="-120"/>
              </a:rPr>
              <a:t>守望者漏電防護裝置誠徵地區經銷商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672087D9-74E6-7488-0C35-BB8F7E8B7590}"/>
              </a:ext>
            </a:extLst>
          </p:cNvPr>
          <p:cNvSpPr txBox="1"/>
          <p:nvPr/>
        </p:nvSpPr>
        <p:spPr>
          <a:xfrm>
            <a:off x="6424386" y="4316164"/>
            <a:ext cx="5330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latin typeface="華康新特圓體" panose="020F0909000000000000" pitchFamily="49" charset="-120"/>
                <a:ea typeface="華康新特圓體" panose="020F0909000000000000" pitchFamily="49" charset="-120"/>
              </a:rPr>
              <a:t>翰電科技股份有限公司</a:t>
            </a:r>
            <a:endParaRPr lang="en-US" altLang="zh-TW" sz="1400" dirty="0">
              <a:latin typeface="華康新特圓體" panose="020F0909000000000000" pitchFamily="49" charset="-120"/>
              <a:ea typeface="華康新特圓體" panose="020F0909000000000000" pitchFamily="49" charset="-120"/>
            </a:endParaRPr>
          </a:p>
          <a:p>
            <a:pPr algn="ctr"/>
            <a:r>
              <a:rPr lang="zh-TW" altLang="en-US" sz="1400" dirty="0">
                <a:latin typeface="華康新特圓體" panose="020F0909000000000000" pitchFamily="49" charset="-120"/>
                <a:ea typeface="華康新特圓體" panose="020F0909000000000000" pitchFamily="49" charset="-120"/>
              </a:rPr>
              <a:t>守望者漏電防護裝置地區經銷商意願回填單</a:t>
            </a:r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238CF478-A54F-C728-C881-B14412F40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960185"/>
              </p:ext>
            </p:extLst>
          </p:nvPr>
        </p:nvGraphicFramePr>
        <p:xfrm>
          <a:off x="6392691" y="4940535"/>
          <a:ext cx="5611847" cy="1717700"/>
        </p:xfrm>
        <a:graphic>
          <a:graphicData uri="http://schemas.openxmlformats.org/drawingml/2006/table">
            <a:tbl>
              <a:tblPr/>
              <a:tblGrid>
                <a:gridCol w="804085">
                  <a:extLst>
                    <a:ext uri="{9D8B030D-6E8A-4147-A177-3AD203B41FA5}">
                      <a16:colId xmlns:a16="http://schemas.microsoft.com/office/drawing/2014/main" val="2479537774"/>
                    </a:ext>
                  </a:extLst>
                </a:gridCol>
                <a:gridCol w="1708682">
                  <a:extLst>
                    <a:ext uri="{9D8B030D-6E8A-4147-A177-3AD203B41FA5}">
                      <a16:colId xmlns:a16="http://schemas.microsoft.com/office/drawing/2014/main" val="1731417624"/>
                    </a:ext>
                  </a:extLst>
                </a:gridCol>
                <a:gridCol w="753830">
                  <a:extLst>
                    <a:ext uri="{9D8B030D-6E8A-4147-A177-3AD203B41FA5}">
                      <a16:colId xmlns:a16="http://schemas.microsoft.com/office/drawing/2014/main" val="2795368951"/>
                    </a:ext>
                  </a:extLst>
                </a:gridCol>
                <a:gridCol w="2345250">
                  <a:extLst>
                    <a:ext uri="{9D8B030D-6E8A-4147-A177-3AD203B41FA5}">
                      <a16:colId xmlns:a16="http://schemas.microsoft.com/office/drawing/2014/main" val="1103880815"/>
                    </a:ext>
                  </a:extLst>
                </a:gridCol>
              </a:tblGrid>
              <a:tr h="3435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姓名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職稱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210212"/>
                  </a:ext>
                </a:extLst>
              </a:tr>
              <a:tr h="3435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單位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013379"/>
                  </a:ext>
                </a:extLst>
              </a:tr>
              <a:tr h="3435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電話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021816"/>
                  </a:ext>
                </a:extLst>
              </a:tr>
              <a:tr h="3435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地址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756318"/>
                  </a:ext>
                </a:extLst>
              </a:tr>
              <a:tr h="3435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Email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70395"/>
                  </a:ext>
                </a:extLst>
              </a:tr>
            </a:tbl>
          </a:graphicData>
        </a:graphic>
      </p:graphicFrame>
      <p:sp>
        <p:nvSpPr>
          <p:cNvPr id="25" name="文字方塊 24">
            <a:extLst>
              <a:ext uri="{FF2B5EF4-FFF2-40B4-BE49-F238E27FC236}">
                <a16:creationId xmlns:a16="http://schemas.microsoft.com/office/drawing/2014/main" id="{C83F092F-C2B8-39B7-C707-0EA0E07CE0C3}"/>
              </a:ext>
            </a:extLst>
          </p:cNvPr>
          <p:cNvSpPr txBox="1"/>
          <p:nvPr/>
        </p:nvSpPr>
        <p:spPr>
          <a:xfrm>
            <a:off x="282187" y="807874"/>
            <a:ext cx="55401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  <a:latin typeface="華康相撲體" panose="03000C09000000000000" pitchFamily="65" charset="-120"/>
                <a:ea typeface="華康相撲體" panose="03000C09000000000000" pitchFamily="65" charset="-120"/>
              </a:rPr>
              <a:t>我們正在尋找與我們有相同理念的你成為一起奮鬥的夥伴！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54CFA3D6-6877-BB70-658B-509ED20835E0}"/>
              </a:ext>
            </a:extLst>
          </p:cNvPr>
          <p:cNvSpPr txBox="1"/>
          <p:nvPr/>
        </p:nvSpPr>
        <p:spPr>
          <a:xfrm>
            <a:off x="6266745" y="810206"/>
            <a:ext cx="55401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  <a:latin typeface="華康相撲體" panose="03000C09000000000000" pitchFamily="65" charset="-120"/>
                <a:ea typeface="華康相撲體" panose="03000C09000000000000" pitchFamily="65" charset="-120"/>
              </a:rPr>
              <a:t>我們正在尋找與我們有相同理念的你成為一起奮鬥的夥伴！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11722E25-B642-C95C-BFB7-217253F876A8}"/>
              </a:ext>
            </a:extLst>
          </p:cNvPr>
          <p:cNvSpPr txBox="1"/>
          <p:nvPr/>
        </p:nvSpPr>
        <p:spPr>
          <a:xfrm>
            <a:off x="282187" y="1896998"/>
            <a:ext cx="56977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翰電科技股份有限公司專利產品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守望者漏電防護裝置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為全球唯一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經實證有效回收漏電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防止漏電感電傷還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並同時達到節能減碳的效果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跨時代的專利發明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市場潛力無窮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歡迎有志一同的您加入我們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pic>
        <p:nvPicPr>
          <p:cNvPr id="29" name="圖片 28">
            <a:extLst>
              <a:ext uri="{FF2B5EF4-FFF2-40B4-BE49-F238E27FC236}">
                <a16:creationId xmlns:a16="http://schemas.microsoft.com/office/drawing/2014/main" id="{9DB40341-FD37-4DBA-D600-50F07EE5B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303" y="2686237"/>
            <a:ext cx="2646380" cy="1384880"/>
          </a:xfrm>
          <a:prstGeom prst="rect">
            <a:avLst/>
          </a:prstGeom>
        </p:spPr>
      </p:pic>
      <p:pic>
        <p:nvPicPr>
          <p:cNvPr id="31" name="圖片 30">
            <a:extLst>
              <a:ext uri="{FF2B5EF4-FFF2-40B4-BE49-F238E27FC236}">
                <a16:creationId xmlns:a16="http://schemas.microsoft.com/office/drawing/2014/main" id="{DCB88CFB-1881-094A-6AF4-2EA677D09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373" y="2720643"/>
            <a:ext cx="2920742" cy="1412956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253165EB-D00B-4FE3-657D-578D8B63C4BC}"/>
              </a:ext>
            </a:extLst>
          </p:cNvPr>
          <p:cNvSpPr txBox="1"/>
          <p:nvPr/>
        </p:nvSpPr>
        <p:spPr>
          <a:xfrm>
            <a:off x="6266745" y="1887424"/>
            <a:ext cx="56977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翰電科技股份有限公司專利產品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守望者漏電防護裝置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為全球唯一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經實證有效回收漏電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防止漏電感電傷還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並同時達到節能減碳的效果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跨時代的專利發明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市場潛力無窮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歡迎有志一同的您加入我們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pic>
        <p:nvPicPr>
          <p:cNvPr id="33" name="圖片 32">
            <a:extLst>
              <a:ext uri="{FF2B5EF4-FFF2-40B4-BE49-F238E27FC236}">
                <a16:creationId xmlns:a16="http://schemas.microsoft.com/office/drawing/2014/main" id="{6E8453F1-F7FF-AA2C-4727-092E72EF6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8132" y="2674310"/>
            <a:ext cx="2646380" cy="1384880"/>
          </a:xfrm>
          <a:prstGeom prst="rect">
            <a:avLst/>
          </a:prstGeom>
        </p:spPr>
      </p:pic>
      <p:pic>
        <p:nvPicPr>
          <p:cNvPr id="34" name="圖片 33">
            <a:extLst>
              <a:ext uri="{FF2B5EF4-FFF2-40B4-BE49-F238E27FC236}">
                <a16:creationId xmlns:a16="http://schemas.microsoft.com/office/drawing/2014/main" id="{94650902-5E1F-3054-6732-345C3E814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4512" y="2706276"/>
            <a:ext cx="2920742" cy="141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763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228</Words>
  <Application>Microsoft Office PowerPoint</Application>
  <PresentationFormat>寬螢幕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華康相撲體</vt:lpstr>
      <vt:lpstr>華康新特圓體</vt:lpstr>
      <vt:lpstr>微軟正黑體</vt:lpstr>
      <vt:lpstr>新細明體</vt:lpstr>
      <vt:lpstr>Aptos</vt:lpstr>
      <vt:lpstr>Aptos Display</vt:lpstr>
      <vt:lpstr>Arial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芯棠 洪</dc:creator>
  <cp:lastModifiedBy>芯棠 洪</cp:lastModifiedBy>
  <cp:revision>2</cp:revision>
  <dcterms:created xsi:type="dcterms:W3CDTF">2024-03-12T03:22:09Z</dcterms:created>
  <dcterms:modified xsi:type="dcterms:W3CDTF">2024-03-15T09:06:38Z</dcterms:modified>
</cp:coreProperties>
</file>